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78" r:id="rId2"/>
    <p:sldId id="293" r:id="rId3"/>
    <p:sldId id="292" r:id="rId4"/>
    <p:sldId id="296" r:id="rId5"/>
    <p:sldId id="257" r:id="rId6"/>
    <p:sldId id="364" r:id="rId7"/>
    <p:sldId id="287" r:id="rId8"/>
    <p:sldId id="365" r:id="rId9"/>
    <p:sldId id="286" r:id="rId10"/>
    <p:sldId id="288" r:id="rId11"/>
    <p:sldId id="267" r:id="rId12"/>
    <p:sldId id="302" r:id="rId13"/>
    <p:sldId id="305" r:id="rId14"/>
    <p:sldId id="307" r:id="rId15"/>
    <p:sldId id="308" r:id="rId16"/>
    <p:sldId id="268" r:id="rId17"/>
    <p:sldId id="309" r:id="rId18"/>
    <p:sldId id="270" r:id="rId19"/>
    <p:sldId id="271" r:id="rId20"/>
    <p:sldId id="272" r:id="rId21"/>
    <p:sldId id="322" r:id="rId22"/>
    <p:sldId id="376" r:id="rId23"/>
    <p:sldId id="318" r:id="rId24"/>
    <p:sldId id="355" r:id="rId25"/>
    <p:sldId id="343" r:id="rId26"/>
    <p:sldId id="344" r:id="rId27"/>
    <p:sldId id="345" r:id="rId28"/>
    <p:sldId id="348" r:id="rId29"/>
    <p:sldId id="358" r:id="rId30"/>
    <p:sldId id="363" r:id="rId31"/>
    <p:sldId id="351" r:id="rId32"/>
    <p:sldId id="373" r:id="rId33"/>
    <p:sldId id="372" r:id="rId34"/>
    <p:sldId id="377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F7D8E"/>
    <a:srgbClr val="5F7B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5814"/>
  </p:normalViewPr>
  <p:slideViewPr>
    <p:cSldViewPr snapToGrid="0">
      <p:cViewPr varScale="1">
        <p:scale>
          <a:sx n="63" d="100"/>
          <a:sy n="63" d="100"/>
        </p:scale>
        <p:origin x="-782" y="-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engXian" panose="02010600030101010101" pitchFamily="2" charset="-122"/>
                <a:ea typeface="DengXian Light" panose="02010600030101010101" pitchFamily="2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engXian" panose="02010600030101010101" pitchFamily="2" charset="-122"/>
                <a:ea typeface="DengXian Light" panose="02010600030101010101" pitchFamily="2" charset="-122"/>
              </a:defRPr>
            </a:lvl1pPr>
          </a:lstStyle>
          <a:p>
            <a:fld id="{6D01632D-F08B-FD4E-A103-395C7006EEA0}" type="datetimeFigureOut">
              <a:rPr kumimoji="1" lang="zh-CN" altLang="en-US" smtClean="0"/>
              <a:pPr/>
              <a:t>2021/10/28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engXian" panose="02010600030101010101" pitchFamily="2" charset="-122"/>
                <a:ea typeface="DengXian Light" panose="02010600030101010101" pitchFamily="2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engXian" panose="02010600030101010101" pitchFamily="2" charset="-122"/>
                <a:ea typeface="DengXian Light" panose="02010600030101010101" pitchFamily="2" charset="-122"/>
              </a:defRPr>
            </a:lvl1pPr>
          </a:lstStyle>
          <a:p>
            <a:fld id="{68F599DF-1892-D14E-B032-DD7A1FC683A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5565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DengXian" panose="02010600030101010101" pitchFamily="2" charset="-122"/>
        <a:ea typeface="DengXian Light" panose="02010600030101010101" pitchFamily="2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DengXian" panose="02010600030101010101" pitchFamily="2" charset="-122"/>
        <a:ea typeface="DengXian Light" panose="02010600030101010101" pitchFamily="2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DengXian" panose="02010600030101010101" pitchFamily="2" charset="-122"/>
        <a:ea typeface="DengXian Light" panose="02010600030101010101" pitchFamily="2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DengXian" panose="02010600030101010101" pitchFamily="2" charset="-122"/>
        <a:ea typeface="DengXian Light" panose="02010600030101010101" pitchFamily="2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DengXian" panose="02010600030101010101" pitchFamily="2" charset="-122"/>
        <a:ea typeface="DengXian Light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5900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02007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27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13799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34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3315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2285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7105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2077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342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3039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307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6450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599DF-1892-D14E-B032-DD7A1FC683A5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6790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DengXian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DengXian" panose="0201060003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DengXian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DengXian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  <a:lvl2pPr>
              <a:defRPr b="0" i="0">
                <a:latin typeface="DengXian" panose="02010600030101010101" pitchFamily="2" charset="-122"/>
              </a:defRPr>
            </a:lvl2pPr>
            <a:lvl3pPr>
              <a:defRPr b="0" i="0">
                <a:latin typeface="DengXian" panose="02010600030101010101" pitchFamily="2" charset="-122"/>
              </a:defRPr>
            </a:lvl3pPr>
            <a:lvl4pPr>
              <a:defRPr b="0" i="0">
                <a:latin typeface="DengXian" panose="02010600030101010101" pitchFamily="2" charset="-122"/>
              </a:defRPr>
            </a:lvl4pPr>
            <a:lvl5pPr>
              <a:defRPr b="0" i="0">
                <a:latin typeface="DengXian" panose="02010600030101010101" pitchFamily="2" charset="-12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DengXian" panose="02010600030101010101" pitchFamily="2" charset="-122"/>
              </a:defRPr>
            </a:lvl1pPr>
            <a:lvl2pPr>
              <a:defRPr sz="2800" b="0" i="0">
                <a:latin typeface="DengXian" panose="02010600030101010101" pitchFamily="2" charset="-122"/>
              </a:defRPr>
            </a:lvl2pPr>
            <a:lvl3pPr>
              <a:defRPr sz="2400" b="0" i="0">
                <a:latin typeface="DengXian" panose="02010600030101010101" pitchFamily="2" charset="-122"/>
              </a:defRPr>
            </a:lvl3pPr>
            <a:lvl4pPr>
              <a:defRPr sz="2000" b="0" i="0">
                <a:latin typeface="DengXian" panose="02010600030101010101" pitchFamily="2" charset="-122"/>
              </a:defRPr>
            </a:lvl4pPr>
            <a:lvl5pPr>
              <a:defRPr sz="2000" b="0" i="0">
                <a:latin typeface="DengXian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DengXian" panose="02010600030101010101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DengXian" panose="02010600030101010101" pitchFamily="2" charset="-122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DengXian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DengXian" panose="02010600030101010101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DengXian" panose="02010600030101010101" pitchFamily="2" charset="-122"/>
              </a:defRPr>
            </a:lvl1pPr>
          </a:lstStyle>
          <a:p>
            <a:fld id="{665EC6C3-4CC4-4CF5-B1E5-73272D001DC2}" type="datetimeFigureOut">
              <a:rPr lang="de-DE" smtClean="0"/>
              <a:pPr/>
              <a:t>28.10.2021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DengXian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DengXian" panose="02010600030101010101" pitchFamily="2" charset="-122"/>
              </a:defRPr>
            </a:lvl1pPr>
          </a:lstStyle>
          <a:p>
            <a:fld id="{9CCEF7AD-35A6-4C2F-9B09-24C1BD80D78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DengXian" panose="02010600030101010101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henle-library.com/c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sz="half" idx="1"/>
          </p:nvPr>
        </p:nvSpPr>
        <p:spPr>
          <a:xfrm>
            <a:off x="-601141" y="1536184"/>
            <a:ext cx="10227429" cy="5203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de-DE" altLang="ja-JP" sz="4400" dirty="0">
              <a:ea typeface="Microsoft YaHei" panose="020B0503020204020204" pitchFamily="34" charset="-122"/>
            </a:endParaRPr>
          </a:p>
          <a:p>
            <a:pPr marL="0" indent="0" algn="ctr">
              <a:buNone/>
            </a:pPr>
            <a:endParaRPr lang="de-DE" altLang="ja-JP" sz="4400" dirty="0">
              <a:ea typeface="Microsoft YaHei" panose="020B0503020204020204" pitchFamily="34" charset="-122"/>
            </a:endParaRPr>
          </a:p>
          <a:p>
            <a:pPr marL="0" indent="0" algn="ctr">
              <a:buNone/>
            </a:pPr>
            <a:r>
              <a:rPr lang="ja-JP" altLang="de-DE" sz="3200">
                <a:ea typeface="Microsoft YaHei" panose="020B0503020204020204" pitchFamily="34" charset="-122"/>
              </a:rPr>
              <a:t>亨乐</a:t>
            </a:r>
            <a:r>
              <a:rPr lang="ja-JP" altLang="en-US" sz="3200">
                <a:ea typeface="Microsoft YaHei" panose="020B0503020204020204" pitchFamily="34" charset="-122"/>
              </a:rPr>
              <a:t>图书馆</a:t>
            </a:r>
            <a:r>
              <a:rPr lang="en-US" altLang="ja-JP" sz="3200" dirty="0">
                <a:ea typeface="Microsoft YaHei" panose="020B0503020204020204" pitchFamily="34" charset="-122"/>
              </a:rPr>
              <a:t>App</a:t>
            </a:r>
          </a:p>
          <a:p>
            <a:pPr marL="0" indent="0" algn="ctr">
              <a:buNone/>
            </a:pPr>
            <a:r>
              <a:rPr lang="en-US" altLang="zh-CN" sz="3200" dirty="0">
                <a:ea typeface="Microsoft YaHei" panose="020B0503020204020204" pitchFamily="34" charset="-122"/>
              </a:rPr>
              <a:t>		——</a:t>
            </a:r>
            <a:r>
              <a:rPr lang="ja-JP" altLang="en-US" sz="3200">
                <a:ea typeface="Microsoft YaHei" panose="020B0503020204020204" pitchFamily="34" charset="-122"/>
              </a:rPr>
              <a:t>重新定义乐谱的</a:t>
            </a:r>
            <a:r>
              <a:rPr lang="en-US" altLang="ja-JP" sz="3200" dirty="0">
                <a:ea typeface="Microsoft YaHei" panose="020B0503020204020204" pitchFamily="34" charset="-122"/>
              </a:rPr>
              <a:t>App</a:t>
            </a:r>
          </a:p>
          <a:p>
            <a:pPr marL="0" indent="0" algn="ctr">
              <a:buNone/>
            </a:pPr>
            <a:endParaRPr lang="en-US" altLang="ja-JP" dirty="0">
              <a:ea typeface="Microsoft YaHei" panose="020B0503020204020204" pitchFamily="34" charset="-122"/>
            </a:endParaRPr>
          </a:p>
          <a:p>
            <a:pPr marL="0" indent="0" algn="ctr">
              <a:buNone/>
            </a:pPr>
            <a:endParaRPr lang="de-DE" altLang="ja-JP" dirty="0">
              <a:ea typeface="Microsoft YaHei" panose="020B0503020204020204" pitchFamily="34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946" y="523646"/>
            <a:ext cx="8463023" cy="13000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2349950" y="0"/>
            <a:ext cx="1713600" cy="6858000"/>
          </a:xfrm>
          <a:prstGeom prst="rect">
            <a:avLst/>
          </a:prstGeom>
          <a:solidFill>
            <a:srgbClr val="5F7D8E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5778501" y="3241963"/>
            <a:ext cx="5301177" cy="85502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ja-JP" altLang="en-US"/>
              <a:t>轻点页面的中间部分以打开菜单</a:t>
            </a:r>
            <a:endParaRPr kumimoji="1" lang="en-US" altLang="ja-JP" dirty="0"/>
          </a:p>
          <a:p>
            <a:pPr marL="0" indent="0">
              <a:buNone/>
              <a:defRPr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500" y="0"/>
            <a:ext cx="5143500" cy="685800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Rechteck 5"/>
          <p:cNvSpPr/>
          <p:nvPr/>
        </p:nvSpPr>
        <p:spPr>
          <a:xfrm>
            <a:off x="2349950" y="0"/>
            <a:ext cx="1713600" cy="6858000"/>
          </a:xfrm>
          <a:prstGeom prst="rect">
            <a:avLst/>
          </a:prstGeom>
          <a:solidFill>
            <a:srgbClr val="5F7D8E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3467594" y="4447309"/>
            <a:ext cx="2309505" cy="2072244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6039758" y="5961412"/>
            <a:ext cx="6061198" cy="55814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ja-JP" altLang="en-US"/>
              <a:t>可跳到任何乐章和小节</a:t>
            </a:r>
            <a:endParaRPr kumimoji="1" lang="en-US" altLang="ja-JP" dirty="0"/>
          </a:p>
          <a:p>
            <a:pPr marL="0" indent="0">
              <a:buNone/>
              <a:defRPr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de-DE" dirty="0"/>
          </a:p>
        </p:txBody>
      </p:sp>
      <p:cxnSp>
        <p:nvCxnSpPr>
          <p:cNvPr id="6" name="Gerader Verbinder 5"/>
          <p:cNvCxnSpPr>
            <a:stCxn id="7" idx="0"/>
          </p:cNvCxnSpPr>
          <p:nvPr/>
        </p:nvCxnSpPr>
        <p:spPr>
          <a:xfrm flipV="1">
            <a:off x="4622347" y="424543"/>
            <a:ext cx="2146588" cy="4022766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7" idx="5"/>
          </p:cNvCxnSpPr>
          <p:nvPr/>
        </p:nvCxnSpPr>
        <p:spPr>
          <a:xfrm flipV="1">
            <a:off x="5438880" y="5614061"/>
            <a:ext cx="1330055" cy="602019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53" t="64898"/>
          <a:stretch>
            <a:fillRect/>
          </a:stretch>
        </p:blipFill>
        <p:spPr>
          <a:xfrm>
            <a:off x="6790385" y="424543"/>
            <a:ext cx="4850702" cy="518951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11874"/>
            <a:ext cx="5143500" cy="685800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50" b="76085"/>
          <a:stretch>
            <a:fillRect/>
          </a:stretch>
        </p:blipFill>
        <p:spPr>
          <a:xfrm>
            <a:off x="6186195" y="1168845"/>
            <a:ext cx="5714421" cy="4000313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9" name="Ellipse 8"/>
          <p:cNvSpPr/>
          <p:nvPr/>
        </p:nvSpPr>
        <p:spPr>
          <a:xfrm>
            <a:off x="4536374" y="130629"/>
            <a:ext cx="332509" cy="380010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5" name="Gerader Verbinder 4"/>
          <p:cNvCxnSpPr>
            <a:stCxn id="9" idx="4"/>
            <a:endCxn id="6" idx="1"/>
          </p:cNvCxnSpPr>
          <p:nvPr/>
        </p:nvCxnSpPr>
        <p:spPr>
          <a:xfrm>
            <a:off x="4702629" y="510639"/>
            <a:ext cx="1483566" cy="2658363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5987431" y="11874"/>
            <a:ext cx="5911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1.</a:t>
            </a:r>
            <a:r>
              <a:rPr kumimoji="1"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 进入到“相关内容”</a:t>
            </a:r>
            <a:endParaRPr kumimoji="1" lang="en-US" altLang="ja-JP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5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noFill/>
          <a:ln w="25400">
            <a:solidFill>
              <a:srgbClr val="5F7D8E"/>
            </a:solidFill>
          </a:ln>
        </p:spPr>
      </p:pic>
      <p:sp>
        <p:nvSpPr>
          <p:cNvPr id="7" name="Ellipse 6"/>
          <p:cNvSpPr/>
          <p:nvPr/>
        </p:nvSpPr>
        <p:spPr>
          <a:xfrm>
            <a:off x="4646645" y="1459817"/>
            <a:ext cx="737118" cy="630239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11874"/>
            <a:ext cx="5143500" cy="685800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Ellipse 8"/>
          <p:cNvSpPr/>
          <p:nvPr/>
        </p:nvSpPr>
        <p:spPr>
          <a:xfrm>
            <a:off x="4821380" y="130629"/>
            <a:ext cx="332509" cy="380010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5" name="Gerader Verbinder 4"/>
          <p:cNvCxnSpPr>
            <a:stCxn id="9" idx="4"/>
          </p:cNvCxnSpPr>
          <p:nvPr/>
        </p:nvCxnSpPr>
        <p:spPr>
          <a:xfrm>
            <a:off x="4987635" y="510639"/>
            <a:ext cx="1045029" cy="2930235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86" b="73567"/>
          <a:stretch>
            <a:fillRect/>
          </a:stretch>
        </p:blipFill>
        <p:spPr>
          <a:xfrm>
            <a:off x="6032664" y="821095"/>
            <a:ext cx="6017369" cy="4785791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5987431" y="11874"/>
            <a:ext cx="5911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2.</a:t>
            </a:r>
            <a:r>
              <a:rPr kumimoji="1"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 选择不同的指法</a:t>
            </a:r>
            <a:endParaRPr kumimoji="1" lang="en-US" altLang="ja-JP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5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993150" y="1543792"/>
            <a:ext cx="5728690" cy="55814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en-US" altLang="ja-JP" dirty="0"/>
              <a:t>Kurt </a:t>
            </a:r>
            <a:r>
              <a:rPr kumimoji="1" lang="en-US" altLang="ja-JP" dirty="0" err="1"/>
              <a:t>Guntner</a:t>
            </a:r>
            <a:r>
              <a:rPr kumimoji="1" lang="ja-JP" altLang="en-US">
                <a:ea typeface="DengXian" panose="02010600030101010101" pitchFamily="2" charset="-122"/>
              </a:rPr>
              <a:t>版指法</a:t>
            </a:r>
            <a:r>
              <a:rPr kumimoji="1" lang="en-US" altLang="ja-JP" dirty="0"/>
              <a:t>…</a:t>
            </a:r>
          </a:p>
          <a:p>
            <a:pPr marL="0" indent="0">
              <a:buNone/>
              <a:defRPr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Inhaltsplatzhalter 2"/>
          <p:cNvSpPr txBox="1"/>
          <p:nvPr/>
        </p:nvSpPr>
        <p:spPr>
          <a:xfrm>
            <a:off x="6721840" y="1543792"/>
            <a:ext cx="3420536" cy="55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en-US" altLang="ja-JP" dirty="0">
                <a:latin typeface="DengXian" panose="02010600030101010101" pitchFamily="2" charset="-122"/>
              </a:rPr>
              <a:t>… </a:t>
            </a:r>
            <a:r>
              <a:rPr kumimoji="1" lang="ja-JP" altLang="en-US">
                <a:latin typeface="DengXian" panose="02010600030101010101" pitchFamily="2" charset="-122"/>
                <a:ea typeface="DengXian" panose="02010600030101010101" pitchFamily="2" charset="-122"/>
              </a:rPr>
              <a:t>以及</a:t>
            </a:r>
            <a:r>
              <a:rPr kumimoji="1"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杨天娲版指法</a:t>
            </a: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kumimoji="1" lang="en-US" altLang="ja-JP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" t="45585" r="56169" b="43455"/>
          <a:stretch>
            <a:fillRect/>
          </a:stretch>
        </p:blipFill>
        <p:spPr>
          <a:xfrm>
            <a:off x="210367" y="2641940"/>
            <a:ext cx="4563412" cy="1570405"/>
          </a:xfrm>
          <a:prstGeom prst="rect">
            <a:avLst/>
          </a:prstGeom>
          <a:ln w="25400"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" t="45972" r="56564" b="43454"/>
          <a:stretch>
            <a:fillRect/>
          </a:stretch>
        </p:blipFill>
        <p:spPr>
          <a:xfrm>
            <a:off x="6013432" y="2697365"/>
            <a:ext cx="4637314" cy="1514980"/>
          </a:xfrm>
          <a:prstGeom prst="rect">
            <a:avLst/>
          </a:prstGeom>
          <a:ln w="25400"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06062" y="237506"/>
            <a:ext cx="2996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DengXian" panose="02010600030101010101" pitchFamily="2" charset="-122"/>
                <a:ea typeface="DengXian" panose="02010600030101010101" pitchFamily="2" charset="-122"/>
              </a:rPr>
              <a:t>3.</a:t>
            </a:r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>100% </a:t>
            </a:r>
            <a:r>
              <a:rPr lang="de-DE" sz="2800" dirty="0" err="1">
                <a:latin typeface="DengXian" panose="02010600030101010101" pitchFamily="2" charset="-122"/>
                <a:ea typeface="DengXian" panose="02010600030101010101" pitchFamily="2" charset="-122"/>
              </a:rPr>
              <a:t>灵活</a:t>
            </a:r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、属于个人的注释</a:t>
            </a:r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</a:p>
          <a:p>
            <a:endParaRPr lang="de-DE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de-DE" sz="2800" dirty="0" err="1">
                <a:latin typeface="DengXian" panose="02010600030101010101" pitchFamily="2" charset="-122"/>
                <a:ea typeface="DengXian" panose="02010600030101010101" pitchFamily="2" charset="-122"/>
                <a:sym typeface="Wingdings" panose="05000000000000000000" pitchFamily="2" charset="2"/>
              </a:rPr>
              <a:t>长按五线谱</a:t>
            </a:r>
            <a:endParaRPr lang="de-DE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6" name="Inhaltsplatzhalter 2"/>
          <p:cNvSpPr txBox="1"/>
          <p:nvPr/>
        </p:nvSpPr>
        <p:spPr>
          <a:xfrm>
            <a:off x="332915" y="676893"/>
            <a:ext cx="3039677" cy="283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100% </a:t>
            </a:r>
            <a:r>
              <a:rPr lang="de-DE" altLang="zh-CN" dirty="0" err="1">
                <a:latin typeface="DengXian" panose="02010600030101010101" pitchFamily="2" charset="-122"/>
                <a:ea typeface="DengXian" panose="02010600030101010101" pitchFamily="2" charset="-122"/>
              </a:rPr>
              <a:t>灵活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、属于个人的注释</a:t>
            </a:r>
            <a:r>
              <a:rPr lang="de-DE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endParaRPr lang="de-DE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de-DE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en-US" altLang="ja-JP" dirty="0">
                <a:latin typeface="DengXian" panose="02010600030101010101" pitchFamily="2" charset="-122"/>
                <a:ea typeface="DengXia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kumimoji="1" lang="ja-JP" altLang="en-US">
                <a:latin typeface="DengXian" panose="02010600030101010101" pitchFamily="2" charset="-122"/>
                <a:ea typeface="DengXian" panose="02010600030101010101" pitchFamily="2" charset="-122"/>
              </a:rPr>
              <a:t>选择一个标注指法和</a:t>
            </a:r>
            <a:r>
              <a:rPr kumimoji="1"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/</a:t>
            </a:r>
            <a:r>
              <a:rPr kumimoji="1"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或弓法的方框</a:t>
            </a:r>
            <a:r>
              <a:rPr kumimoji="1" lang="en-US" altLang="ja-JP" dirty="0">
                <a:latin typeface="DengXian" panose="02010600030101010101" pitchFamily="2" charset="-122"/>
                <a:ea typeface="DengXian" panose="02010600030101010101" pitchFamily="2" charset="-122"/>
              </a:rPr>
              <a:t>…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65922"/>
            <a:ext cx="10515600" cy="1083365"/>
          </a:xfrm>
        </p:spPr>
        <p:txBody>
          <a:bodyPr anchor="t" anchorCtr="0"/>
          <a:lstStyle/>
          <a:p>
            <a:r>
              <a:rPr lang="de-DE" sz="3600" b="1" dirty="0" err="1"/>
              <a:t>亨乐原作版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de-DE">
                <a:ea typeface="Microsoft YaHei" panose="020B0503020204020204" pitchFamily="34" charset="-122"/>
              </a:rPr>
              <a:t>古典音乐</a:t>
            </a:r>
            <a:r>
              <a:rPr lang="de-DE" altLang="ja-JP" dirty="0">
                <a:ea typeface="Microsoft YaHei" panose="020B0503020204020204" pitchFamily="34" charset="-122"/>
              </a:rPr>
              <a:t> </a:t>
            </a:r>
          </a:p>
          <a:p>
            <a:r>
              <a:rPr lang="ja-JP" altLang="de-DE">
                <a:ea typeface="Microsoft YaHei" panose="020B0503020204020204" pitchFamily="34" charset="-122"/>
              </a:rPr>
              <a:t>多</a:t>
            </a:r>
            <a:r>
              <a:rPr lang="ja-JP" altLang="en-US">
                <a:ea typeface="Microsoft YaHei" panose="020B0503020204020204" pitchFamily="34" charset="-122"/>
              </a:rPr>
              <a:t>为钢琴</a:t>
            </a:r>
            <a:r>
              <a:rPr lang="zh-CN" altLang="en-US" dirty="0">
                <a:ea typeface="Microsoft YaHei" panose="020B0503020204020204" pitchFamily="34" charset="-122"/>
              </a:rPr>
              <a:t>、室内乐作品</a:t>
            </a:r>
            <a:endParaRPr lang="de-DE" altLang="ja-JP" dirty="0">
              <a:ea typeface="Microsoft YaHei" panose="020B0503020204020204" pitchFamily="34" charset="-122"/>
            </a:endParaRPr>
          </a:p>
          <a:p>
            <a:r>
              <a:rPr lang="ja-JP" altLang="de-DE">
                <a:ea typeface="Microsoft YaHei" panose="020B0503020204020204" pitchFamily="34" charset="-122"/>
              </a:rPr>
              <a:t>学术</a:t>
            </a:r>
            <a:r>
              <a:rPr lang="ja-JP" altLang="en-US">
                <a:ea typeface="Microsoft YaHei" panose="020B0503020204020204" pitchFamily="34" charset="-122"/>
              </a:rPr>
              <a:t>完整版</a:t>
            </a:r>
            <a:r>
              <a:rPr lang="de-DE" altLang="ja-JP" dirty="0"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ea typeface="Microsoft YaHei" panose="020B0503020204020204" pitchFamily="34" charset="-122"/>
              </a:rPr>
              <a:t>（</a:t>
            </a:r>
            <a:r>
              <a:rPr lang="de-DE" altLang="ja-JP" dirty="0">
                <a:ea typeface="Microsoft YaHei" panose="020B0503020204020204" pitchFamily="34" charset="-122"/>
              </a:rPr>
              <a:t>Bartók, Beethoven, Brahms, </a:t>
            </a:r>
            <a:r>
              <a:rPr lang="de-DE" altLang="ja-JP" dirty="0" err="1">
                <a:ea typeface="Microsoft YaHei" panose="020B0503020204020204" pitchFamily="34" charset="-122"/>
              </a:rPr>
              <a:t>and</a:t>
            </a:r>
            <a:r>
              <a:rPr lang="de-DE" altLang="ja-JP" dirty="0">
                <a:ea typeface="Microsoft YaHei" panose="020B0503020204020204" pitchFamily="34" charset="-122"/>
              </a:rPr>
              <a:t> Haydn</a:t>
            </a:r>
            <a:r>
              <a:rPr lang="zh-CN" altLang="en-US" dirty="0">
                <a:ea typeface="Microsoft YaHei" panose="020B0503020204020204" pitchFamily="34" charset="-122"/>
              </a:rPr>
              <a:t>）</a:t>
            </a:r>
            <a:endParaRPr lang="de-DE" altLang="ja-JP" dirty="0">
              <a:ea typeface="Microsoft YaHei" panose="020B0503020204020204" pitchFamily="34" charset="-122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8311" y="1189529"/>
            <a:ext cx="4386726" cy="464950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4" name="Inhaltsplatzhalter 2"/>
          <p:cNvSpPr txBox="1"/>
          <p:nvPr/>
        </p:nvSpPr>
        <p:spPr>
          <a:xfrm>
            <a:off x="268521" y="0"/>
            <a:ext cx="3039677" cy="369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1" lang="en-US" altLang="ja-JP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Select a box with fingerings and/or </a:t>
            </a:r>
            <a:r>
              <a:rPr lang="de-DE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100% </a:t>
            </a:r>
            <a:r>
              <a:rPr lang="de-DE" altLang="zh-CN" dirty="0" err="1">
                <a:latin typeface="DengXian" panose="02010600030101010101" pitchFamily="2" charset="-122"/>
                <a:ea typeface="DengXian" panose="02010600030101010101" pitchFamily="2" charset="-122"/>
              </a:rPr>
              <a:t>灵活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、属于个人的注释</a:t>
            </a:r>
            <a:r>
              <a:rPr lang="de-DE" dirty="0"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</a:p>
          <a:p>
            <a:pPr marL="0" indent="0">
              <a:buNone/>
              <a:defRPr/>
            </a:pPr>
            <a:endParaRPr lang="de-DE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en-US" altLang="ja-JP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bowings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en-US" altLang="ja-JP" dirty="0">
                <a:latin typeface="DengXian" panose="02010600030101010101" pitchFamily="2" charset="-122"/>
                <a:ea typeface="DengXian" panose="02010600030101010101" pitchFamily="2" charset="-122"/>
              </a:rPr>
              <a:t>… </a:t>
            </a:r>
            <a:r>
              <a:rPr kumimoji="1" lang="ja-JP" altLang="en-US">
                <a:latin typeface="DengXian" panose="02010600030101010101" pitchFamily="2" charset="-122"/>
                <a:ea typeface="DengXian" panose="02010600030101010101" pitchFamily="2" charset="-122"/>
              </a:rPr>
              <a:t>删除</a:t>
            </a:r>
            <a:r>
              <a:rPr kumimoji="1"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3" name="Ellipse 2"/>
          <p:cNvSpPr/>
          <p:nvPr/>
        </p:nvSpPr>
        <p:spPr>
          <a:xfrm>
            <a:off x="7065817" y="6353296"/>
            <a:ext cx="332509" cy="380010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4" name="Gerader Verbinder 3"/>
          <p:cNvCxnSpPr>
            <a:endCxn id="3" idx="0"/>
          </p:cNvCxnSpPr>
          <p:nvPr/>
        </p:nvCxnSpPr>
        <p:spPr>
          <a:xfrm>
            <a:off x="5796393" y="2470068"/>
            <a:ext cx="1435679" cy="3883228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2"/>
          <p:cNvSpPr txBox="1"/>
          <p:nvPr/>
        </p:nvSpPr>
        <p:spPr>
          <a:xfrm>
            <a:off x="262311" y="590797"/>
            <a:ext cx="3039677" cy="3553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zh-CN" sz="3200" dirty="0">
                <a:latin typeface="DengXian" panose="02010600030101010101" pitchFamily="2" charset="-122"/>
              </a:rPr>
              <a:t>100% </a:t>
            </a:r>
            <a:r>
              <a:rPr lang="de-DE" altLang="zh-CN" sz="3200" dirty="0" err="1">
                <a:latin typeface="DengXian" panose="02010600030101010101" pitchFamily="2" charset="-122"/>
              </a:rPr>
              <a:t>灵活</a:t>
            </a:r>
            <a:r>
              <a:rPr lang="zh-CN" altLang="en-US" sz="3200" dirty="0">
                <a:latin typeface="DengXian" panose="02010600030101010101" pitchFamily="2" charset="-122"/>
              </a:rPr>
              <a:t>、属于个人的注释</a:t>
            </a:r>
            <a:r>
              <a:rPr lang="de-DE" altLang="zh-CN" sz="3200" dirty="0">
                <a:latin typeface="DengXian" panose="02010600030101010101" pitchFamily="2" charset="-122"/>
              </a:rPr>
              <a:t>!</a:t>
            </a:r>
            <a:endParaRPr lang="de-DE" sz="3200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en-US" altLang="ja-JP" sz="3000" dirty="0">
                <a:solidFill>
                  <a:schemeClr val="bg1"/>
                </a:solidFill>
                <a:latin typeface="DengXian" panose="02010600030101010101" pitchFamily="2" charset="-122"/>
              </a:rPr>
              <a:t>font library</a:t>
            </a:r>
          </a:p>
          <a:p>
            <a:pPr marL="0" indent="0">
              <a:buNone/>
              <a:defRPr/>
            </a:pPr>
            <a:r>
              <a:rPr kumimoji="1" lang="en-US" altLang="ja-JP" sz="3000" dirty="0">
                <a:solidFill>
                  <a:schemeClr val="bg1"/>
                </a:solidFill>
                <a:latin typeface="DengXian" panose="02010600030101010101" pitchFamily="2" charset="-122"/>
              </a:rPr>
              <a:t>y</a:t>
            </a:r>
            <a:r>
              <a:rPr kumimoji="1" lang="en-US" altLang="ja-JP" sz="3000" dirty="0">
                <a:latin typeface="DengXian" panose="02010600030101010101" pitchFamily="2" charset="-122"/>
              </a:rPr>
              <a:t>…</a:t>
            </a:r>
            <a:r>
              <a:rPr kumimoji="1" lang="ja-JP" altLang="en-US" sz="3200">
                <a:latin typeface="DengXian" panose="02010600030101010101" pitchFamily="2" charset="-122"/>
                <a:sym typeface="Wingdings" panose="05000000000000000000" pitchFamily="2" charset="2"/>
              </a:rPr>
              <a:t>在字体里选择一个符号</a:t>
            </a:r>
            <a:endParaRPr kumimoji="1" lang="en-US" altLang="ja-JP" sz="3200" dirty="0">
              <a:latin typeface="DengXian" panose="02010600030101010101" pitchFamily="2" charset="-122"/>
            </a:endParaRPr>
          </a:p>
          <a:p>
            <a:pPr marL="0" indent="0">
              <a:buNone/>
              <a:defRPr/>
            </a:pPr>
            <a:endParaRPr kumimoji="1" lang="en-US" altLang="ja-JP" sz="3200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ja-JP" altLang="en-US" sz="3000">
                <a:latin typeface="DengXian" panose="02010600030101010101" pitchFamily="2" charset="-122"/>
              </a:rPr>
              <a:t>然后可以放在任意位置</a:t>
            </a:r>
            <a:r>
              <a:rPr kumimoji="1" lang="zh-CN" altLang="en-US" sz="3000" dirty="0">
                <a:latin typeface="DengXian" panose="02010600030101010101" pitchFamily="2" charset="-122"/>
              </a:rPr>
              <a:t>。</a:t>
            </a:r>
            <a:endParaRPr kumimoji="1" lang="en-US" altLang="ja-JP" sz="3000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kumimoji="1" lang="en-US" altLang="ja-JP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>
              <a:latin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9" name="Ellipse 8"/>
          <p:cNvSpPr/>
          <p:nvPr/>
        </p:nvSpPr>
        <p:spPr>
          <a:xfrm>
            <a:off x="5118263" y="130629"/>
            <a:ext cx="332509" cy="380010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80090" y="13062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2800" dirty="0">
                <a:latin typeface="DengXian" panose="02010600030101010101" pitchFamily="2" charset="-122"/>
                <a:sym typeface="Wingdings" panose="05000000000000000000" pitchFamily="2" charset="2"/>
              </a:rPr>
              <a:t> </a:t>
            </a:r>
            <a:r>
              <a:rPr kumimoji="1" lang="ja-JP" altLang="en-US" sz="2800">
                <a:latin typeface="DengXian" panose="02010600030101010101" pitchFamily="2" charset="-122"/>
              </a:rPr>
              <a:t>菜单</a:t>
            </a: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专属于您的批注</a:t>
            </a: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endParaRPr kumimoji="1" lang="en-US" altLang="ja-JP" sz="2800" dirty="0">
              <a:latin typeface="DengXia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永久储存在云端</a:t>
            </a:r>
            <a:endParaRPr kumimoji="1" lang="en-US" altLang="ja-JP" sz="2800" dirty="0">
              <a:latin typeface="DengXia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批注数量无上限</a:t>
            </a: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r>
              <a:rPr kumimoji="1" lang="en-US" altLang="ja-JP" sz="2800" dirty="0">
                <a:latin typeface="DengXian" panose="02010600030101010101" pitchFamily="2" charset="-122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9" name="Ellipse 8"/>
          <p:cNvSpPr/>
          <p:nvPr/>
        </p:nvSpPr>
        <p:spPr>
          <a:xfrm>
            <a:off x="5118263" y="130629"/>
            <a:ext cx="332509" cy="380010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5" name="Gerader Verbinder 4"/>
          <p:cNvCxnSpPr>
            <a:stCxn id="9" idx="4"/>
          </p:cNvCxnSpPr>
          <p:nvPr/>
        </p:nvCxnSpPr>
        <p:spPr>
          <a:xfrm>
            <a:off x="5284518" y="510639"/>
            <a:ext cx="1045029" cy="2930235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07" b="69667"/>
          <a:stretch>
            <a:fillRect/>
          </a:stretch>
        </p:blipFill>
        <p:spPr>
          <a:xfrm>
            <a:off x="6329671" y="1260826"/>
            <a:ext cx="5569404" cy="5120116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13" name="Rechteck 12"/>
          <p:cNvSpPr/>
          <p:nvPr/>
        </p:nvSpPr>
        <p:spPr>
          <a:xfrm>
            <a:off x="5987431" y="0"/>
            <a:ext cx="5911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您的批注在这里</a:t>
            </a:r>
            <a:endParaRPr kumimoji="1" lang="en-US" altLang="ja-JP" sz="2800" dirty="0">
              <a:latin typeface="DengXian" panose="02010600030101010101" pitchFamily="2" charset="-122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9" name="Ellipse 8"/>
          <p:cNvSpPr/>
          <p:nvPr/>
        </p:nvSpPr>
        <p:spPr>
          <a:xfrm>
            <a:off x="5379522" y="130629"/>
            <a:ext cx="397577" cy="380010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75" b="60915"/>
          <a:stretch>
            <a:fillRect/>
          </a:stretch>
        </p:blipFill>
        <p:spPr>
          <a:xfrm>
            <a:off x="6555178" y="819397"/>
            <a:ext cx="4631378" cy="5507311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cxnSp>
        <p:nvCxnSpPr>
          <p:cNvPr id="5" name="Gerader Verbinder 4"/>
          <p:cNvCxnSpPr>
            <a:stCxn id="9" idx="4"/>
            <a:endCxn id="4" idx="1"/>
          </p:cNvCxnSpPr>
          <p:nvPr/>
        </p:nvCxnSpPr>
        <p:spPr>
          <a:xfrm>
            <a:off x="5578311" y="510639"/>
            <a:ext cx="976867" cy="3062414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5987431" y="0"/>
            <a:ext cx="5911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4.</a:t>
            </a:r>
            <a:r>
              <a:rPr kumimoji="1"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kumimoji="1" lang="ja-JP" altLang="en-US" sz="2800" b="1">
                <a:latin typeface="DengXian" panose="02010600030101010101" pitchFamily="2" charset="-122"/>
                <a:ea typeface="DengXian" panose="02010600030101010101" pitchFamily="2" charset="-122"/>
              </a:rPr>
              <a:t>乐谱设置与布局</a:t>
            </a:r>
            <a:endParaRPr kumimoji="1" lang="en-US" altLang="ja-JP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184356" y="463137"/>
            <a:ext cx="3021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改变背景色</a:t>
            </a:r>
            <a:endParaRPr kumimoji="1" lang="en-US" altLang="ja-JP" sz="2800" dirty="0">
              <a:latin typeface="DengXian" panose="02010600030101010101" pitchFamily="2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184356" y="463137"/>
            <a:ext cx="3021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 b="1">
                <a:latin typeface="DengXian" panose="02010600030101010101" pitchFamily="2" charset="-122"/>
                <a:ea typeface="DengXian" panose="02010600030101010101" pitchFamily="2" charset="-122"/>
              </a:rPr>
              <a:t>转换到</a:t>
            </a:r>
            <a:r>
              <a:rPr kumimoji="1"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“自定义排版”</a:t>
            </a:r>
            <a:endParaRPr kumimoji="1" lang="en-US" altLang="ja-JP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50" b="60693"/>
          <a:stretch>
            <a:fillRect/>
          </a:stretch>
        </p:blipFill>
        <p:spPr>
          <a:xfrm>
            <a:off x="6852062" y="691742"/>
            <a:ext cx="4857008" cy="5845151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4" name="Ellipse 3"/>
          <p:cNvSpPr/>
          <p:nvPr/>
        </p:nvSpPr>
        <p:spPr>
          <a:xfrm flipH="1">
            <a:off x="3372592" y="356259"/>
            <a:ext cx="2565069" cy="2576946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5" name="Gerader Verbinder 4"/>
          <p:cNvCxnSpPr>
            <a:stCxn id="4" idx="2"/>
          </p:cNvCxnSpPr>
          <p:nvPr/>
        </p:nvCxnSpPr>
        <p:spPr>
          <a:xfrm>
            <a:off x="5937661" y="1644732"/>
            <a:ext cx="914401" cy="1851066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5937660" y="0"/>
            <a:ext cx="6254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找到属于您的排版</a:t>
            </a:r>
            <a:endParaRPr kumimoji="1" lang="en-US" altLang="ja-JP" sz="2800" dirty="0">
              <a:latin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3" name="Ellipse 2"/>
          <p:cNvSpPr/>
          <p:nvPr/>
        </p:nvSpPr>
        <p:spPr>
          <a:xfrm flipH="1">
            <a:off x="486888" y="2873828"/>
            <a:ext cx="2565069" cy="3984172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4" name="Gerader Verbinder 3"/>
          <p:cNvCxnSpPr>
            <a:stCxn id="3" idx="2"/>
            <a:endCxn id="5" idx="1"/>
          </p:cNvCxnSpPr>
          <p:nvPr/>
        </p:nvCxnSpPr>
        <p:spPr>
          <a:xfrm flipV="1">
            <a:off x="3051957" y="3630880"/>
            <a:ext cx="4227617" cy="1235034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598" r="55556"/>
          <a:stretch>
            <a:fillRect/>
          </a:stretch>
        </p:blipFill>
        <p:spPr>
          <a:xfrm>
            <a:off x="7279574" y="763370"/>
            <a:ext cx="3218213" cy="5735019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9" name="Rechteck 8"/>
          <p:cNvSpPr/>
          <p:nvPr/>
        </p:nvSpPr>
        <p:spPr>
          <a:xfrm>
            <a:off x="5923812" y="0"/>
            <a:ext cx="5428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设定自己的节拍器</a:t>
            </a:r>
            <a:endParaRPr kumimoji="1" lang="en-US" altLang="ja-JP" sz="2800" dirty="0">
              <a:latin typeface="DengXian" panose="02010600030101010101" pitchFamily="2" charset="-122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5" name="Ellipse 4"/>
          <p:cNvSpPr/>
          <p:nvPr/>
        </p:nvSpPr>
        <p:spPr>
          <a:xfrm flipH="1">
            <a:off x="486887" y="4488872"/>
            <a:ext cx="2565069" cy="2369127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6" name="Gerader Verbinder 5"/>
          <p:cNvCxnSpPr>
            <a:stCxn id="5" idx="2"/>
            <a:endCxn id="9" idx="1"/>
          </p:cNvCxnSpPr>
          <p:nvPr/>
        </p:nvCxnSpPr>
        <p:spPr>
          <a:xfrm flipV="1">
            <a:off x="3051956" y="3476004"/>
            <a:ext cx="3719327" cy="2197432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5923812" y="8200"/>
            <a:ext cx="5428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给自己或他人录音</a:t>
            </a:r>
            <a:endParaRPr kumimoji="1" lang="en-US" altLang="ja-JP" sz="2800" dirty="0">
              <a:latin typeface="DengXian" panose="02010600030101010101" pitchFamily="2" charset="-12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182" r="57186"/>
          <a:stretch>
            <a:fillRect/>
          </a:stretch>
        </p:blipFill>
        <p:spPr>
          <a:xfrm>
            <a:off x="6771283" y="670541"/>
            <a:ext cx="4308394" cy="5610925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65922"/>
            <a:ext cx="10515600" cy="1083365"/>
          </a:xfrm>
        </p:spPr>
        <p:txBody>
          <a:bodyPr anchor="t" anchorCtr="0"/>
          <a:lstStyle/>
          <a:p>
            <a:r>
              <a:rPr lang="de-DE" altLang="zh-CN" sz="3600" b="1" dirty="0" err="1">
                <a:ea typeface="DengXian" panose="02010600030101010101" pitchFamily="2" charset="-122"/>
              </a:rPr>
              <a:t>亨乐原作版</a:t>
            </a:r>
            <a:endParaRPr lang="de-DE" sz="3600" b="1" dirty="0">
              <a:ea typeface="DengXian" panose="02010600030101010101" pitchFamily="2" charset="-122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199" y="1503654"/>
            <a:ext cx="6339577" cy="46884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de-DE" sz="3500">
                <a:ea typeface="DengXian" panose="02010600030101010101" pitchFamily="2" charset="-122"/>
              </a:rPr>
              <a:t>我们</a:t>
            </a:r>
            <a:r>
              <a:rPr lang="ja-JP" altLang="en-US" sz="3500">
                <a:ea typeface="DengXian" panose="02010600030101010101" pitchFamily="2" charset="-122"/>
              </a:rPr>
              <a:t>的</a:t>
            </a:r>
            <a:r>
              <a:rPr lang="ja-JP" altLang="en-US" sz="3500" kern="1200">
                <a:solidFill>
                  <a:schemeClr val="tx1"/>
                </a:solidFill>
                <a:ea typeface="DengXian" panose="02010600030101010101" pitchFamily="2" charset="-122"/>
                <a:cs typeface="+mj-cs"/>
              </a:rPr>
              <a:t>使命</a:t>
            </a:r>
            <a:r>
              <a:rPr lang="de-DE" altLang="ja-JP" sz="3500" dirty="0">
                <a:ea typeface="DengXian" panose="02010600030101010101" pitchFamily="2" charset="-122"/>
              </a:rPr>
              <a:t>:</a:t>
            </a:r>
          </a:p>
          <a:p>
            <a:pPr marL="0" indent="0">
              <a:buNone/>
            </a:pPr>
            <a:r>
              <a:rPr lang="zh-CN" altLang="en-US" sz="3500" dirty="0">
                <a:ea typeface="DengXian" panose="02010600030101010101" pitchFamily="2" charset="-122"/>
              </a:rPr>
              <a:t>“做最好的原作版本”</a:t>
            </a:r>
            <a:endParaRPr lang="de-DE" altLang="ja-JP" sz="3500" dirty="0"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de-DE" altLang="ja-JP" sz="4000" dirty="0"/>
          </a:p>
          <a:p>
            <a:r>
              <a:rPr lang="ja-JP" altLang="en-US">
                <a:ea typeface="DengXian" panose="02010600030101010101" pitchFamily="2" charset="-122"/>
              </a:rPr>
              <a:t>满足</a:t>
            </a:r>
            <a:r>
              <a:rPr lang="ja-JP" altLang="de-DE">
                <a:ea typeface="DengXian" panose="02010600030101010101" pitchFamily="2" charset="-122"/>
              </a:rPr>
              <a:t>实用</a:t>
            </a:r>
            <a:r>
              <a:rPr lang="zh-CN" altLang="en-US" dirty="0">
                <a:ea typeface="DengXian" panose="02010600030101010101" pitchFamily="2" charset="-122"/>
              </a:rPr>
              <a:t>价值的最高</a:t>
            </a:r>
            <a:r>
              <a:rPr lang="ja-JP" altLang="en-US">
                <a:ea typeface="DengXian" panose="02010600030101010101" pitchFamily="2" charset="-122"/>
              </a:rPr>
              <a:t>品质</a:t>
            </a:r>
            <a:endParaRPr lang="de-DE" altLang="ja-JP" dirty="0">
              <a:ea typeface="DengXian" panose="02010600030101010101" pitchFamily="2" charset="-122"/>
            </a:endParaRPr>
          </a:p>
          <a:p>
            <a:r>
              <a:rPr lang="en-US" altLang="zh-CN" dirty="0">
                <a:ea typeface="DengXian" panose="02010600030101010101" pitchFamily="2" charset="-122"/>
              </a:rPr>
              <a:t>1000</a:t>
            </a:r>
            <a:r>
              <a:rPr lang="zh-CN" altLang="en-US" dirty="0">
                <a:ea typeface="DengXian" panose="02010600030101010101" pitchFamily="2" charset="-122"/>
              </a:rPr>
              <a:t>多种实用版本，</a:t>
            </a:r>
            <a:r>
              <a:rPr lang="en-US" altLang="zh-CN" dirty="0">
                <a:ea typeface="DengXian" panose="02010600030101010101" pitchFamily="2" charset="-122"/>
              </a:rPr>
              <a:t>500</a:t>
            </a:r>
            <a:r>
              <a:rPr lang="zh-CN" altLang="en-US" dirty="0">
                <a:ea typeface="DengXian" panose="02010600030101010101" pitchFamily="2" charset="-122"/>
              </a:rPr>
              <a:t>余种学术版本</a:t>
            </a:r>
            <a:endParaRPr lang="de-DE" altLang="ja-JP" dirty="0">
              <a:ea typeface="DengXian" panose="02010600030101010101" pitchFamily="2" charset="-122"/>
            </a:endParaRPr>
          </a:p>
          <a:p>
            <a:r>
              <a:rPr lang="ja-JP" altLang="de-DE">
                <a:ea typeface="DengXian" panose="02010600030101010101" pitchFamily="2" charset="-122"/>
              </a:rPr>
              <a:t>每年</a:t>
            </a:r>
            <a:r>
              <a:rPr lang="ja-JP" altLang="en-US">
                <a:ea typeface="DengXian" panose="02010600030101010101" pitchFamily="2" charset="-122"/>
              </a:rPr>
              <a:t>引入约</a:t>
            </a:r>
            <a:r>
              <a:rPr lang="en-US" altLang="zh-CN" dirty="0">
                <a:ea typeface="DengXian" panose="02010600030101010101" pitchFamily="2" charset="-122"/>
              </a:rPr>
              <a:t>50</a:t>
            </a:r>
            <a:r>
              <a:rPr lang="zh-CN" altLang="en-US" dirty="0">
                <a:ea typeface="DengXian" panose="02010600030101010101" pitchFamily="2" charset="-122"/>
              </a:rPr>
              <a:t>部新作品</a:t>
            </a:r>
            <a:endParaRPr lang="de-DE" altLang="ja-JP" dirty="0">
              <a:ea typeface="DengXian" panose="02010600030101010101" pitchFamily="2" charset="-122"/>
            </a:endParaRPr>
          </a:p>
          <a:p>
            <a:r>
              <a:rPr lang="ja-JP" altLang="en-US">
                <a:ea typeface="DengXian" panose="02010600030101010101" pitchFamily="2" charset="-122"/>
              </a:rPr>
              <a:t>书库目录</a:t>
            </a:r>
            <a:r>
              <a:rPr lang="ja-JP" altLang="de-DE">
                <a:ea typeface="DengXian" panose="02010600030101010101" pitchFamily="2" charset="-122"/>
              </a:rPr>
              <a:t>不断</a:t>
            </a:r>
            <a:r>
              <a:rPr lang="ja-JP" altLang="en-US">
                <a:ea typeface="DengXian" panose="02010600030101010101" pitchFamily="2" charset="-122"/>
              </a:rPr>
              <a:t>扩大</a:t>
            </a:r>
            <a:endParaRPr lang="de-DE" altLang="ja-JP" dirty="0">
              <a:ea typeface="DengXian" panose="02010600030101010101" pitchFamily="2" charset="-122"/>
            </a:endParaRPr>
          </a:p>
          <a:p>
            <a:r>
              <a:rPr lang="ja-JP" altLang="en-US">
                <a:ea typeface="DengXian" panose="02010600030101010101" pitchFamily="2" charset="-122"/>
              </a:rPr>
              <a:t>强大的编辑团队</a:t>
            </a:r>
            <a:endParaRPr lang="en-US" altLang="ja-JP" dirty="0">
              <a:ea typeface="DengXian" panose="02010600030101010101" pitchFamily="2" charset="-122"/>
            </a:endParaRPr>
          </a:p>
          <a:p>
            <a:r>
              <a:rPr lang="de-DE" dirty="0" err="1">
                <a:ea typeface="DengXian" panose="02010600030101010101" pitchFamily="2" charset="-122"/>
              </a:rPr>
              <a:t>与演奏家保持紧密联系</a:t>
            </a:r>
            <a:r>
              <a:rPr lang="zh-CN" altLang="en-US" dirty="0">
                <a:ea typeface="DengXian" panose="02010600030101010101" pitchFamily="2" charset="-122"/>
              </a:rPr>
              <a:t>、同步引入最新音乐研究成果</a:t>
            </a:r>
            <a:endParaRPr lang="de-DE" dirty="0">
              <a:ea typeface="DengXian" panose="02010600030101010101" pitchFamily="2" charset="-122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777" y="815823"/>
            <a:ext cx="4450080" cy="285445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3" name="Ellipse 2"/>
          <p:cNvSpPr/>
          <p:nvPr/>
        </p:nvSpPr>
        <p:spPr>
          <a:xfrm flipH="1">
            <a:off x="3287493" y="3078678"/>
            <a:ext cx="5545773" cy="923306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5939" y="760020"/>
            <a:ext cx="32083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想知道他人的演奏内容</a:t>
            </a:r>
            <a:r>
              <a:rPr kumimoji="1" lang="en-US" altLang="ja-JP" sz="2800" dirty="0">
                <a:latin typeface="DengXian" panose="02010600030101010101" pitchFamily="2" charset="-122"/>
              </a:rPr>
              <a:t>?</a:t>
            </a:r>
          </a:p>
          <a:p>
            <a:pPr>
              <a:defRPr/>
            </a:pP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r>
              <a:rPr kumimoji="1" lang="en-US" altLang="ja-JP" sz="2800" dirty="0">
                <a:latin typeface="DengXia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kumimoji="1" lang="ja-JP" altLang="en-US" sz="2800">
                <a:latin typeface="DengXian" panose="02010600030101010101" pitchFamily="2" charset="-122"/>
              </a:rPr>
              <a:t>选择五线谱</a:t>
            </a:r>
            <a:r>
              <a:rPr kumimoji="1" lang="en-US" altLang="ja-JP" sz="2800" dirty="0">
                <a:latin typeface="DengXian" panose="02010600030101010101" pitchFamily="2" charset="-122"/>
              </a:rPr>
              <a:t>…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6" name="Ellipse 5"/>
          <p:cNvSpPr/>
          <p:nvPr/>
        </p:nvSpPr>
        <p:spPr>
          <a:xfrm flipH="1">
            <a:off x="1923805" y="6056416"/>
            <a:ext cx="2565069" cy="605642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cxnSp>
        <p:nvCxnSpPr>
          <p:cNvPr id="7" name="Gerader Verbinder 6"/>
          <p:cNvCxnSpPr>
            <a:stCxn id="6" idx="2"/>
            <a:endCxn id="11" idx="1"/>
          </p:cNvCxnSpPr>
          <p:nvPr/>
        </p:nvCxnSpPr>
        <p:spPr>
          <a:xfrm flipV="1">
            <a:off x="4488874" y="5063873"/>
            <a:ext cx="1579417" cy="1295364"/>
          </a:xfrm>
          <a:prstGeom prst="line">
            <a:avLst/>
          </a:prstGeom>
          <a:ln w="28575">
            <a:solidFill>
              <a:srgbClr val="5F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6068291" y="0"/>
            <a:ext cx="50945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想知道他人的演奏内容</a:t>
            </a:r>
            <a:r>
              <a:rPr kumimoji="1" lang="en-US" altLang="ja-JP" sz="2800" dirty="0">
                <a:latin typeface="DengXian" panose="02010600030101010101" pitchFamily="2" charset="-122"/>
              </a:rPr>
              <a:t>?</a:t>
            </a:r>
          </a:p>
          <a:p>
            <a:pPr>
              <a:defRPr/>
            </a:pPr>
            <a:endParaRPr kumimoji="1" lang="en-US" altLang="ja-JP" sz="2800" dirty="0">
              <a:latin typeface="DengXian" panose="02010600030101010101" pitchFamily="2" charset="-122"/>
            </a:endParaRPr>
          </a:p>
          <a:p>
            <a:pPr>
              <a:defRPr/>
            </a:pPr>
            <a:r>
              <a:rPr kumimoji="1" lang="en-US" altLang="ja-JP" sz="2800" dirty="0">
                <a:latin typeface="DengXia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kumimoji="1" lang="en-US" altLang="ja-JP" sz="2800" dirty="0">
                <a:latin typeface="DengXian" panose="02010600030101010101" pitchFamily="2" charset="-122"/>
              </a:rPr>
              <a:t>… </a:t>
            </a:r>
            <a:r>
              <a:rPr kumimoji="1" lang="ja-JP" altLang="en-US" sz="2800">
                <a:latin typeface="DengXian" panose="02010600030101010101" pitchFamily="2" charset="-122"/>
              </a:rPr>
              <a:t>跳回总谱</a:t>
            </a:r>
            <a:endParaRPr kumimoji="1" lang="en-US" altLang="ja-JP" sz="2800" dirty="0">
              <a:latin typeface="DengXian" panose="02010600030101010101" pitchFamily="2" charset="-122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71" t="89351" r="35252" b="3203"/>
          <a:stretch>
            <a:fillRect/>
          </a:stretch>
        </p:blipFill>
        <p:spPr>
          <a:xfrm>
            <a:off x="6068291" y="4071329"/>
            <a:ext cx="5913912" cy="1985088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5" name="Ellipse 4"/>
          <p:cNvSpPr/>
          <p:nvPr/>
        </p:nvSpPr>
        <p:spPr>
          <a:xfrm flipH="1">
            <a:off x="3384470" y="1531917"/>
            <a:ext cx="2565069" cy="605642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214463" y="374594"/>
            <a:ext cx="32083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2800">
                <a:latin typeface="DengXian" panose="02010600030101010101" pitchFamily="2" charset="-122"/>
              </a:rPr>
              <a:t>想只演奏自己的部分</a:t>
            </a:r>
            <a:r>
              <a:rPr kumimoji="1" lang="en-US" altLang="ja-JP" sz="2800" dirty="0">
                <a:latin typeface="DengXian" panose="02010600030101010101" pitchFamily="2" charset="-122"/>
              </a:rPr>
              <a:t>?</a:t>
            </a:r>
          </a:p>
          <a:p>
            <a:pPr>
              <a:defRPr/>
            </a:pPr>
            <a:r>
              <a:rPr kumimoji="1" lang="en-US" altLang="ja-JP" sz="2800" dirty="0">
                <a:latin typeface="DengXian" panose="02010600030101010101" pitchFamily="2" charset="-122"/>
              </a:rPr>
              <a:t> </a:t>
            </a:r>
          </a:p>
          <a:p>
            <a:pPr>
              <a:defRPr/>
            </a:pPr>
            <a:r>
              <a:rPr kumimoji="1" lang="en-US" altLang="ja-JP" sz="2800" dirty="0">
                <a:latin typeface="DengXian" panose="02010600030101010101" pitchFamily="2" charset="-122"/>
                <a:sym typeface="Wingdings" panose="05000000000000000000" pitchFamily="2" charset="2"/>
              </a:rPr>
              <a:t> </a:t>
            </a:r>
            <a:r>
              <a:rPr kumimoji="1" lang="ja-JP" altLang="en-US" sz="2800">
                <a:latin typeface="DengXian" panose="02010600030101010101" pitchFamily="2" charset="-122"/>
                <a:sym typeface="Wingdings" panose="05000000000000000000" pitchFamily="2" charset="2"/>
              </a:rPr>
              <a:t>选择</a:t>
            </a:r>
            <a:r>
              <a:rPr kumimoji="1" lang="en-US" altLang="ja-JP" sz="2800" dirty="0">
                <a:latin typeface="DengXian" panose="02010600030101010101" pitchFamily="2" charset="-122"/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latin typeface="DengXian" panose="02010600030101010101" pitchFamily="2" charset="-122"/>
              </a:rPr>
              <a:t>…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6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4" name="Ellipse 3"/>
          <p:cNvSpPr/>
          <p:nvPr/>
        </p:nvSpPr>
        <p:spPr>
          <a:xfrm flipH="1">
            <a:off x="3384470" y="1531917"/>
            <a:ext cx="2565069" cy="605642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5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117" y="839092"/>
            <a:ext cx="10325705" cy="158620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043189" y="3271234"/>
            <a:ext cx="982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latin typeface="DengXian" panose="02010600030101010101" pitchFamily="2" charset="-122"/>
              </a:rPr>
              <a:t>请浏览我们的App网站</a:t>
            </a:r>
            <a:r>
              <a:rPr lang="de-DE" sz="2800" dirty="0">
                <a:latin typeface="DengXian" panose="02010600030101010101" pitchFamily="2" charset="-122"/>
              </a:rPr>
              <a:t>:</a:t>
            </a:r>
          </a:p>
          <a:p>
            <a:endParaRPr lang="de-DE" sz="2800" dirty="0">
              <a:latin typeface="DengXian" panose="02010600030101010101" pitchFamily="2" charset="-122"/>
            </a:endParaRPr>
          </a:p>
          <a:p>
            <a:r>
              <a:rPr lang="de-DE" altLang="zh-CN" sz="2800" dirty="0">
                <a:latin typeface="DengXian" panose="02010600030101010101" pitchFamily="2" charset="-122"/>
                <a:hlinkClick r:id="rId4"/>
              </a:rPr>
              <a:t>https://www.henle-library.com/cn/</a:t>
            </a:r>
            <a:endParaRPr lang="de-DE" sz="2800" dirty="0">
              <a:latin typeface="DengXian" panose="02010600030101010101" pitchFamily="2" charset="-122"/>
            </a:endParaRPr>
          </a:p>
          <a:p>
            <a:endParaRPr lang="de-DE" altLang="ja-JP" sz="2800" dirty="0">
              <a:latin typeface="DengXian" panose="02010600030101010101" pitchFamily="2" charset="-122"/>
            </a:endParaRPr>
          </a:p>
          <a:p>
            <a:r>
              <a:rPr lang="ja-JP" altLang="en-US" sz="2800" b="1">
                <a:latin typeface="DengXian" panose="02010600030101010101" pitchFamily="2" charset="-122"/>
                <a:ea typeface="DengXian" panose="02010600030101010101" pitchFamily="2" charset="-122"/>
              </a:rPr>
              <a:t>如有任何疑问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，您可咨询</a:t>
            </a:r>
            <a:r>
              <a:rPr lang="de-DE" altLang="ja-JP" sz="2800" dirty="0">
                <a:latin typeface="DengXian" panose="02010600030101010101" pitchFamily="2" charset="-122"/>
              </a:rPr>
              <a:t>:</a:t>
            </a:r>
          </a:p>
          <a:p>
            <a:endParaRPr lang="de-DE" sz="2800" u="sng" dirty="0">
              <a:latin typeface="DengXian" panose="02010600030101010101" pitchFamily="2" charset="-122"/>
            </a:endParaRPr>
          </a:p>
          <a:p>
            <a:r>
              <a:rPr lang="de-DE" sz="2800" dirty="0" err="1">
                <a:latin typeface="DengXian" panose="02010600030101010101" pitchFamily="2" charset="-122"/>
              </a:rPr>
              <a:t>sales.china@henle.com</a:t>
            </a:r>
            <a:r>
              <a:rPr lang="de-DE" sz="2800" dirty="0">
                <a:latin typeface="DengXian" panose="02010600030101010101" pitchFamily="2" charset="-122"/>
              </a:rPr>
              <a:t> </a:t>
            </a:r>
            <a:endParaRPr lang="de-DE" altLang="ja-JP" sz="2800" dirty="0">
              <a:latin typeface="DengXian" panose="02010600030101010101" pitchFamily="2" charset="-122"/>
            </a:endParaRPr>
          </a:p>
          <a:p>
            <a:endParaRPr lang="de-DE" sz="2800" dirty="0">
              <a:latin typeface="DengXian" panose="02010600030101010101" pitchFamily="2" charset="-122"/>
            </a:endParaRPr>
          </a:p>
          <a:p>
            <a:endParaRPr lang="de-DE" sz="2800" dirty="0">
              <a:latin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65922"/>
            <a:ext cx="10515600" cy="1083365"/>
          </a:xfrm>
        </p:spPr>
        <p:txBody>
          <a:bodyPr anchor="t" anchorCtr="0"/>
          <a:lstStyle/>
          <a:p>
            <a:r>
              <a:rPr lang="de-DE" sz="3600" dirty="0" err="1"/>
              <a:t>亨乐图书馆App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653531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ja-JP" altLang="en-US">
                <a:ea typeface="DengXian" panose="02010600030101010101" pitchFamily="2" charset="-122"/>
              </a:rPr>
              <a:t>所有数字化乐谱</a:t>
            </a:r>
            <a:r>
              <a:rPr kumimoji="1" lang="en-US" altLang="ja-JP" dirty="0">
                <a:ea typeface="DengXian" panose="02010600030101010101" pitchFamily="2" charset="-122"/>
              </a:rPr>
              <a:t> = 100%</a:t>
            </a:r>
            <a:r>
              <a:rPr kumimoji="1" lang="ja-JP" altLang="en-US">
                <a:ea typeface="DengXian" panose="02010600030101010101" pitchFamily="2" charset="-122"/>
              </a:rPr>
              <a:t>亨乐</a:t>
            </a:r>
            <a:r>
              <a:rPr kumimoji="1" lang="zh-CN" altLang="en-US" dirty="0">
                <a:ea typeface="DengXian" panose="02010600030101010101" pitchFamily="2" charset="-122"/>
              </a:rPr>
              <a:t>原版作乐谱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>
              <a:defRPr/>
            </a:pPr>
            <a:r>
              <a:rPr kumimoji="1" lang="ja-JP" altLang="en-US">
                <a:ea typeface="DengXian" panose="02010600030101010101" pitchFamily="2" charset="-122"/>
              </a:rPr>
              <a:t>可供苹果与安卓平板使用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>
              <a:defRPr/>
            </a:pPr>
            <a:r>
              <a:rPr kumimoji="1" lang="ja-JP" altLang="en-US">
                <a:ea typeface="DengXian" panose="02010600030101010101" pitchFamily="2" charset="-122"/>
              </a:rPr>
              <a:t>尚不支持智能手机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>
              <a:defRPr/>
            </a:pPr>
            <a:r>
              <a:rPr kumimoji="1" lang="ja-JP" altLang="en-US">
                <a:ea typeface="DengXian" panose="02010600030101010101" pitchFamily="2" charset="-122"/>
              </a:rPr>
              <a:t>不</a:t>
            </a:r>
            <a:r>
              <a:rPr kumimoji="1" lang="zh-CN" altLang="en-US" dirty="0">
                <a:ea typeface="DengXian" panose="02010600030101010101" pitchFamily="2" charset="-122"/>
              </a:rPr>
              <a:t>“仅”</a:t>
            </a:r>
            <a:r>
              <a:rPr kumimoji="1" lang="ja-JP" altLang="en-US">
                <a:ea typeface="DengXian" panose="02010600030101010101" pitchFamily="2" charset="-122"/>
              </a:rPr>
              <a:t>是一个</a:t>
            </a:r>
            <a:r>
              <a:rPr kumimoji="1" lang="en-US" altLang="ja-JP" dirty="0">
                <a:ea typeface="DengXian" panose="02010600030101010101" pitchFamily="2" charset="-122"/>
              </a:rPr>
              <a:t>PDF</a:t>
            </a:r>
            <a:r>
              <a:rPr kumimoji="1" lang="ja-JP" altLang="en-US">
                <a:ea typeface="DengXian" panose="02010600030101010101" pitchFamily="2" charset="-122"/>
              </a:rPr>
              <a:t>阅读器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>
              <a:defRPr/>
            </a:pPr>
            <a:r>
              <a:rPr kumimoji="1" lang="ja-JP" altLang="en-US">
                <a:ea typeface="DengXian" panose="02010600030101010101" pitchFamily="2" charset="-122"/>
              </a:rPr>
              <a:t>为音乐家量身定制的功能与工具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</a:pP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</a:pP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de-DE" dirty="0">
              <a:ea typeface="DengXian" panose="02010600030101010101" pitchFamily="2" charset="-122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8394" y="0"/>
            <a:ext cx="5143110" cy="6857481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7729" y="618186"/>
            <a:ext cx="452505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latin typeface="DengXian" panose="02010600030101010101" pitchFamily="2" charset="-122"/>
              </a:rPr>
              <a:t>亨乐图书馆App</a:t>
            </a:r>
            <a:endParaRPr lang="de-DE" sz="3200" dirty="0">
              <a:latin typeface="DengXian" panose="02010600030101010101" pitchFamily="2" charset="-122"/>
            </a:endParaRPr>
          </a:p>
          <a:p>
            <a:endParaRPr lang="de-DE" sz="2800" dirty="0">
              <a:latin typeface="DengXian" panose="02010600030101010101" pitchFamily="2" charset="-122"/>
            </a:endParaRPr>
          </a:p>
          <a:p>
            <a:r>
              <a:rPr lang="de-DE" sz="2800" dirty="0" err="1">
                <a:latin typeface="DengXian" panose="02010600030101010101" pitchFamily="2" charset="-122"/>
                <a:ea typeface="DengXian" panose="02010600030101010101" pitchFamily="2" charset="-122"/>
              </a:rPr>
              <a:t>中文版</a:t>
            </a:r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/>
            </a:r>
            <a:b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de-DE" sz="2000" dirty="0"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de-DE" sz="2000" dirty="0" err="1">
                <a:latin typeface="DengXian" panose="02010600030101010101" pitchFamily="2" charset="-122"/>
                <a:ea typeface="DengXian" panose="02010600030101010101" pitchFamily="2" charset="-122"/>
              </a:rPr>
              <a:t>或英文</a:t>
            </a:r>
            <a:r>
              <a:rPr lang="zh-CN" alt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、德文、日文</a:t>
            </a:r>
            <a:r>
              <a:rPr lang="de-DE" sz="2000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endParaRPr lang="de-DE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de-DE" sz="2800" dirty="0" err="1">
                <a:latin typeface="DengXian" panose="02010600030101010101" pitchFamily="2" charset="-122"/>
                <a:ea typeface="DengXian" panose="02010600030101010101" pitchFamily="2" charset="-122"/>
              </a:rPr>
              <a:t>免费提供</a:t>
            </a:r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endParaRPr lang="de-DE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de-DE" sz="2800" dirty="0" err="1">
                <a:latin typeface="DengXian" panose="02010600030101010101" pitchFamily="2" charset="-122"/>
                <a:ea typeface="DengXian" panose="02010600030101010101" pitchFamily="2" charset="-122"/>
              </a:rPr>
              <a:t>iTunes应用商店</a:t>
            </a:r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sz="2400" dirty="0"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de-DE" sz="2400" dirty="0" err="1">
                <a:latin typeface="DengXian" panose="02010600030101010101" pitchFamily="2" charset="-122"/>
                <a:ea typeface="DengXian" panose="02010600030101010101" pitchFamily="2" charset="-122"/>
              </a:rPr>
              <a:t>苹果系统</a:t>
            </a:r>
            <a:r>
              <a:rPr lang="de-DE" sz="2400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>               &amp;</a:t>
            </a:r>
          </a:p>
          <a:p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>亨乐app</a:t>
            </a:r>
            <a:r>
              <a:rPr lang="de-DE" sz="28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网站</a:t>
            </a:r>
          </a:p>
          <a:p>
            <a:r>
              <a:rPr lang="de-DE" sz="20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https</a:t>
            </a:r>
            <a:r>
              <a:rPr lang="de-DE" sz="2000" dirty="0">
                <a:latin typeface="DengXian" panose="02010600030101010101" pitchFamily="2" charset="-122"/>
                <a:ea typeface="DengXian" panose="02010600030101010101" pitchFamily="2" charset="-122"/>
              </a:rPr>
              <a:t>://www.henle-library.com/cn/</a:t>
            </a:r>
            <a: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  <a:t/>
            </a:r>
            <a:br>
              <a:rPr lang="de-DE" sz="28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de-DE" sz="2400" dirty="0">
                <a:latin typeface="DengXian" panose="02010600030101010101" pitchFamily="2" charset="-122"/>
                <a:ea typeface="DengXian" panose="02010600030101010101" pitchFamily="2" charset="-122"/>
              </a:rPr>
              <a:t>(安卓系统)</a:t>
            </a:r>
          </a:p>
          <a:p>
            <a:endParaRPr lang="de-DE" sz="2800" dirty="0">
              <a:latin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6988" y="133598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4" name="Ellipse 3"/>
          <p:cNvSpPr/>
          <p:nvPr/>
        </p:nvSpPr>
        <p:spPr>
          <a:xfrm>
            <a:off x="9637344" y="1629094"/>
            <a:ext cx="653144" cy="665018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9637344" y="3715410"/>
            <a:ext cx="653144" cy="665018"/>
          </a:xfrm>
          <a:prstGeom prst="ellipse">
            <a:avLst/>
          </a:prstGeom>
          <a:noFill/>
          <a:ln w="31750">
            <a:solidFill>
              <a:srgbClr val="5F7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200131" y="289188"/>
            <a:ext cx="5089425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en-US" altLang="ja-JP" dirty="0">
                <a:ea typeface="DengXian" panose="02010600030101010101" pitchFamily="2" charset="-122"/>
              </a:rPr>
              <a:t>“</a:t>
            </a:r>
            <a:r>
              <a:rPr kumimoji="1" lang="ja-JP" altLang="en-US">
                <a:ea typeface="DengXian" panose="02010600030101010101" pitchFamily="2" charset="-122"/>
              </a:rPr>
              <a:t>云</a:t>
            </a:r>
            <a:r>
              <a:rPr kumimoji="1" lang="en-US" altLang="ja-JP" dirty="0">
                <a:ea typeface="DengXian" panose="02010600030101010101" pitchFamily="2" charset="-122"/>
              </a:rPr>
              <a:t>” </a:t>
            </a:r>
            <a:r>
              <a:rPr kumimoji="1" lang="ja-JP" altLang="en-US">
                <a:ea typeface="DengXian" panose="02010600030101010101" pitchFamily="2" charset="-122"/>
              </a:rPr>
              <a:t>技术</a:t>
            </a:r>
            <a:r>
              <a:rPr kumimoji="1" lang="en-US" altLang="ja-JP" dirty="0">
                <a:ea typeface="DengXian" panose="02010600030101010101" pitchFamily="2" charset="-122"/>
              </a:rPr>
              <a:t>:</a:t>
            </a:r>
          </a:p>
          <a:p>
            <a:pPr marL="0" indent="0">
              <a:buNone/>
              <a:defRPr/>
            </a:pP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  <a:defRPr/>
            </a:pPr>
            <a:r>
              <a:rPr kumimoji="1" lang="ja-JP" altLang="en-US">
                <a:ea typeface="DengXian" panose="02010600030101010101" pitchFamily="2" charset="-122"/>
              </a:rPr>
              <a:t>您一旦购入乐谱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kumimoji="1" lang="ja-JP" altLang="en-US">
                <a:ea typeface="DengXian" panose="02010600030101010101" pitchFamily="2" charset="-122"/>
                <a:sym typeface="Wingdings" panose="05000000000000000000" pitchFamily="2" charset="2"/>
              </a:rPr>
              <a:t>乐谱就被</a:t>
            </a:r>
            <a:endParaRPr kumimoji="1" lang="en-US" altLang="ja-JP" dirty="0">
              <a:ea typeface="DengXian" panose="02010600030101010101" pitchFamily="2" charset="-122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kumimoji="1" lang="zh-CN" altLang="en-US" dirty="0">
                <a:ea typeface="DengXian" panose="02010600030101010101" pitchFamily="2" charset="-122"/>
                <a:sym typeface="Wingdings" panose="05000000000000000000" pitchFamily="2" charset="2"/>
              </a:rPr>
              <a:t>    </a:t>
            </a:r>
            <a:r>
              <a:rPr kumimoji="1" lang="ja-JP" altLang="en-US">
                <a:ea typeface="DengXian" panose="02010600030101010101" pitchFamily="2" charset="-122"/>
                <a:sym typeface="Wingdings" panose="05000000000000000000" pitchFamily="2" charset="2"/>
              </a:rPr>
              <a:t>永久储存在云端</a:t>
            </a:r>
            <a:endParaRPr kumimoji="1" lang="en-US" altLang="ja-JP" dirty="0">
              <a:ea typeface="DengXian" panose="02010600030101010101" pitchFamily="2" charset="-122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kumimoji="1" lang="zh-CN" altLang="en-US" dirty="0">
                <a:ea typeface="DengXian" panose="02010600030101010101" pitchFamily="2" charset="-122"/>
                <a:sym typeface="Wingdings" panose="05000000000000000000" pitchFamily="2" charset="2"/>
              </a:rPr>
              <a:t> 可在任何设备登录使用</a:t>
            </a: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  <a:defRPr/>
            </a:pP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  <a:defRPr/>
            </a:pP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</a:pPr>
            <a:endParaRPr kumimoji="1" lang="en-US" altLang="ja-JP" dirty="0"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de-DE" dirty="0">
              <a:ea typeface="DengXian" panose="02010600030101010101" pitchFamily="2" charset="-12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616881" y="1776937"/>
            <a:ext cx="142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DengXian" panose="02010600030101010101" pitchFamily="2" charset="-122"/>
                <a:sym typeface="Wingdings" panose="05000000000000000000" pitchFamily="2" charset="2"/>
              </a:rPr>
              <a:t> offline</a:t>
            </a:r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616882" y="3824616"/>
            <a:ext cx="142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lang="de-DE" dirty="0">
                <a:latin typeface="DengXian" panose="02010600030101010101" pitchFamily="2" charset="-122"/>
                <a:sym typeface="Wingdings" panose="05000000000000000000" pitchFamily="2" charset="2"/>
              </a:rPr>
              <a:t>Online</a:t>
            </a:r>
          </a:p>
          <a:p>
            <a:r>
              <a:rPr lang="de-DE" dirty="0">
                <a:latin typeface="DengXian" panose="02010600030101010101" pitchFamily="2" charset="-122"/>
                <a:sym typeface="Wingdings" panose="05000000000000000000" pitchFamily="2" charset="2"/>
              </a:rPr>
              <a:t>in </a:t>
            </a:r>
            <a:r>
              <a:rPr lang="de-DE" dirty="0" err="1">
                <a:latin typeface="DengXian" panose="02010600030101010101" pitchFamily="2" charset="-122"/>
                <a:sym typeface="Wingdings" panose="05000000000000000000" pitchFamily="2" charset="2"/>
              </a:rPr>
              <a:t>cloud</a:t>
            </a:r>
            <a:endParaRPr lang="de-DE" dirty="0">
              <a:latin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6572487" y="1705864"/>
            <a:ext cx="5089425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ja-JP" altLang="en-US"/>
              <a:t>乐谱</a:t>
            </a:r>
            <a:r>
              <a:rPr kumimoji="1" lang="en-US" altLang="ja-JP" dirty="0"/>
              <a:t> =</a:t>
            </a:r>
          </a:p>
          <a:p>
            <a:pPr marL="0" indent="0">
              <a:buNone/>
              <a:defRPr/>
            </a:pPr>
            <a:endParaRPr kumimoji="1" lang="en-US" altLang="ja-JP" dirty="0"/>
          </a:p>
          <a:p>
            <a:pPr marL="0" indent="0">
              <a:buNone/>
              <a:defRPr/>
            </a:pPr>
            <a:r>
              <a:rPr kumimoji="1" lang="en-US" altLang="ja-JP" dirty="0"/>
              <a:t>100% </a:t>
            </a:r>
            <a:r>
              <a:rPr kumimoji="1" lang="ja-JP" altLang="en-US"/>
              <a:t>亨乐原作版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6370929" y="3149929"/>
            <a:ext cx="5728690" cy="55814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en-US" altLang="ja-JP" dirty="0">
                <a:sym typeface="Wingdings" panose="05000000000000000000" pitchFamily="2" charset="2"/>
              </a:rPr>
              <a:t> </a:t>
            </a:r>
            <a:r>
              <a:rPr kumimoji="1" lang="ja-JP" altLang="en-US" dirty="0"/>
              <a:t>滑动以翻页</a:t>
            </a:r>
            <a:endParaRPr kumimoji="1" lang="en-US" altLang="ja-JP" dirty="0"/>
          </a:p>
          <a:p>
            <a:pPr marL="0" indent="0">
              <a:buNone/>
              <a:defRPr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0"/>
            <a:ext cx="5143500" cy="6858000"/>
          </a:xfrm>
          <a:prstGeom prst="rect">
            <a:avLst/>
          </a:prstGeom>
          <a:ln w="25400">
            <a:solidFill>
              <a:srgbClr val="5F7D8E"/>
            </a:solidFill>
          </a:ln>
        </p:spPr>
      </p:pic>
      <p:sp>
        <p:nvSpPr>
          <p:cNvPr id="2" name="Rechteck 1"/>
          <p:cNvSpPr/>
          <p:nvPr/>
        </p:nvSpPr>
        <p:spPr>
          <a:xfrm>
            <a:off x="636350" y="0"/>
            <a:ext cx="1713600" cy="6858000"/>
          </a:xfrm>
          <a:prstGeom prst="rect">
            <a:avLst/>
          </a:prstGeom>
          <a:solidFill>
            <a:srgbClr val="5F7D8E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064900" y="0"/>
            <a:ext cx="1713600" cy="6858000"/>
          </a:xfrm>
          <a:prstGeom prst="rect">
            <a:avLst/>
          </a:prstGeom>
          <a:solidFill>
            <a:srgbClr val="5F7D8E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DengXian" panose="02010600030101010101" pitchFamily="2" charset="-122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5778501" y="3241963"/>
            <a:ext cx="5728690" cy="55814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1" lang="en-US" altLang="ja-JP" dirty="0"/>
              <a:t>… </a:t>
            </a:r>
            <a:r>
              <a:rPr kumimoji="1" lang="ja-JP" altLang="en-US"/>
              <a:t>或者轻点两侧</a:t>
            </a:r>
            <a:endParaRPr kumimoji="1" lang="en-US" altLang="ja-JP" dirty="0"/>
          </a:p>
          <a:p>
            <a:pPr marL="0" indent="0">
              <a:buNone/>
              <a:defRPr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83" y="237506"/>
            <a:ext cx="1045029" cy="10450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395</Words>
  <Application>Microsoft Office PowerPoint</Application>
  <PresentationFormat>自定义</PresentationFormat>
  <Paragraphs>134</Paragraphs>
  <Slides>34</Slides>
  <Notes>12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Theme</vt:lpstr>
      <vt:lpstr>幻灯片 1</vt:lpstr>
      <vt:lpstr>亨乐原作版</vt:lpstr>
      <vt:lpstr>亨乐原作版</vt:lpstr>
      <vt:lpstr>亨乐图书馆App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 Leibinger - G. Henle Verlag</dc:creator>
  <cp:lastModifiedBy>DELL</cp:lastModifiedBy>
  <cp:revision>132</cp:revision>
  <dcterms:created xsi:type="dcterms:W3CDTF">2016-03-30T06:27:00Z</dcterms:created>
  <dcterms:modified xsi:type="dcterms:W3CDTF">2021-10-28T04:55:31Z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AF60B21F114D46BB87A2C7316BC29F27</vt:lpwstr>
  </property>
  <property fmtid="{D5CDD505-2E9C-101B-9397-08002B2CF9AE}" pid="3" name="KSOProductBuildVer">
    <vt:lpwstr>2052-11.1.0.10577</vt:lpwstr>
  </property>
</Properties>
</file>